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66" r:id="rId9"/>
    <p:sldId id="265" r:id="rId10"/>
    <p:sldId id="257" r:id="rId11"/>
    <p:sldId id="267" r:id="rId12"/>
    <p:sldId id="258" r:id="rId13"/>
    <p:sldId id="259" r:id="rId14"/>
    <p:sldId id="260" r:id="rId15"/>
    <p:sldId id="268" r:id="rId16"/>
    <p:sldId id="261" r:id="rId17"/>
    <p:sldId id="26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9f3" initials="UMKC" lastIdx="1" clrIdx="0">
    <p:extLst>
      <p:ext uri="{19B8F6BF-5375-455C-9EA6-DF929625EA0E}">
        <p15:presenceInfo xmlns:p15="http://schemas.microsoft.com/office/powerpoint/2012/main" userId="as9f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1T08:42:21.454" idx="1">
    <p:pos x="6535" y="1065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5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9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2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7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24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8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7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7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3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0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8897F-F716-4A35-9036-64A0436B6A50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883A0-4ADD-4C88-B9E2-8B49116F6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8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Augmented Reality: </a:t>
            </a:r>
            <a:br>
              <a:rPr lang="en-US" dirty="0"/>
            </a:br>
            <a:r>
              <a:rPr lang="en-US" dirty="0"/>
              <a:t>Travel and Tourism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00204" y="4358496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 err="1"/>
              <a:t>Aravind</a:t>
            </a:r>
            <a:r>
              <a:rPr lang="en-US" dirty="0"/>
              <a:t> Sheri</a:t>
            </a:r>
          </a:p>
          <a:p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Koppu</a:t>
            </a:r>
            <a:endParaRPr lang="en-US" dirty="0"/>
          </a:p>
          <a:p>
            <a:r>
              <a:rPr lang="en-US" dirty="0"/>
              <a:t>V </a:t>
            </a:r>
            <a:r>
              <a:rPr lang="en-US" dirty="0" err="1"/>
              <a:t>Bhanu</a:t>
            </a:r>
            <a:r>
              <a:rPr lang="en-US" dirty="0"/>
              <a:t> </a:t>
            </a:r>
            <a:r>
              <a:rPr lang="en-US" dirty="0" err="1"/>
              <a:t>Sudheer</a:t>
            </a:r>
            <a:endParaRPr lang="en-US" dirty="0"/>
          </a:p>
          <a:p>
            <a:r>
              <a:rPr lang="en-US" dirty="0"/>
              <a:t>Aditya </a:t>
            </a:r>
            <a:r>
              <a:rPr lang="en-US" dirty="0" err="1"/>
              <a:t>Somam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70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30289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and Maps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46" y="1800687"/>
            <a:ext cx="236844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19" y="1658541"/>
            <a:ext cx="2840442" cy="4493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120" y="6262024"/>
            <a:ext cx="14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Maps Option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23018" y="6262024"/>
            <a:ext cx="174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Location</a:t>
            </a:r>
          </a:p>
        </p:txBody>
      </p:sp>
    </p:spTree>
    <p:extLst>
      <p:ext uri="{BB962C8B-B14F-4D97-AF65-F5344CB8AC3E}">
        <p14:creationId xmlns:p14="http://schemas.microsoft.com/office/powerpoint/2010/main" val="469893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Recognition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1" y="1690688"/>
            <a:ext cx="2368449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17" y="1690688"/>
            <a:ext cx="2270760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663" y="1690688"/>
            <a:ext cx="2499621" cy="4351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1171" y="6160654"/>
            <a:ext cx="241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Detection Option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92325" y="6160654"/>
            <a:ext cx="190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Recognition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00725" y="6160654"/>
            <a:ext cx="190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Recognition</a:t>
            </a:r>
          </a:p>
        </p:txBody>
      </p:sp>
    </p:spTree>
    <p:extLst>
      <p:ext uri="{BB962C8B-B14F-4D97-AF65-F5344CB8AC3E}">
        <p14:creationId xmlns:p14="http://schemas.microsoft.com/office/powerpoint/2010/main" val="370451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86" y="1565943"/>
            <a:ext cx="2121813" cy="410518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5943"/>
            <a:ext cx="2191720" cy="4031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29" y="1565943"/>
            <a:ext cx="2041562" cy="41051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8598" y="5818909"/>
            <a:ext cx="17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 Option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3633" y="5818909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3580" y="5818909"/>
            <a:ext cx="156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 Option</a:t>
            </a:r>
          </a:p>
        </p:txBody>
      </p:sp>
    </p:spTree>
    <p:extLst>
      <p:ext uri="{BB962C8B-B14F-4D97-AF65-F5344CB8AC3E}">
        <p14:creationId xmlns:p14="http://schemas.microsoft.com/office/powerpoint/2010/main" val="291065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Ionic OCR 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77" y="1690688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35347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 Burndown Chart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85" y="1825625"/>
            <a:ext cx="5650030" cy="4351338"/>
          </a:xfrm>
        </p:spPr>
      </p:pic>
    </p:spTree>
    <p:extLst>
      <p:ext uri="{BB962C8B-B14F-4D97-AF65-F5344CB8AC3E}">
        <p14:creationId xmlns:p14="http://schemas.microsoft.com/office/powerpoint/2010/main" val="186048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Visual Recognition</a:t>
            </a:r>
          </a:p>
          <a:p>
            <a:r>
              <a:rPr lang="en-US" dirty="0"/>
              <a:t>Implemented Face Detection</a:t>
            </a:r>
          </a:p>
          <a:p>
            <a:r>
              <a:rPr lang="en-US" dirty="0"/>
              <a:t>Implemented Language Translate</a:t>
            </a:r>
          </a:p>
          <a:p>
            <a:r>
              <a:rPr lang="en-US" dirty="0"/>
              <a:t>Implemented OCR Detection</a:t>
            </a:r>
          </a:p>
        </p:txBody>
      </p:sp>
    </p:spTree>
    <p:extLst>
      <p:ext uri="{BB962C8B-B14F-4D97-AF65-F5344CB8AC3E}">
        <p14:creationId xmlns:p14="http://schemas.microsoft.com/office/powerpoint/2010/main" val="153405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auto detect location</a:t>
            </a:r>
          </a:p>
          <a:p>
            <a:r>
              <a:rPr lang="en-US" dirty="0"/>
              <a:t>Integrate Maps.</a:t>
            </a:r>
          </a:p>
          <a:p>
            <a:r>
              <a:rPr lang="en-US" dirty="0"/>
              <a:t>Integrate Augmented Reality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8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43B7-9B8A-4C0C-83FB-10FB5CA6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 3 </a:t>
            </a:r>
            <a:br>
              <a:rPr lang="en-US" dirty="0"/>
            </a:br>
            <a:r>
              <a:rPr lang="en-US" dirty="0"/>
              <a:t> (Google OCR)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955AC-E176-45AD-80A2-6BA2865A4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577" y="1600199"/>
            <a:ext cx="2701230" cy="48021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5C6EE-9834-43E9-AC8D-6ABDB5224E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88" y="1600200"/>
            <a:ext cx="2701230" cy="4802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57D8F-3ED0-4A07-A863-9EECBF0249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00200"/>
            <a:ext cx="270123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53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7B3E-9B61-46F6-B2CD-3C891758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375DDA-2CD0-48D4-B982-BA92C3A05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7153"/>
            <a:ext cx="9548323" cy="4351338"/>
          </a:xfrm>
        </p:spPr>
      </p:pic>
    </p:spTree>
    <p:extLst>
      <p:ext uri="{BB962C8B-B14F-4D97-AF65-F5344CB8AC3E}">
        <p14:creationId xmlns:p14="http://schemas.microsoft.com/office/powerpoint/2010/main" val="845101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Deals with Travel and Tourism.</a:t>
            </a:r>
          </a:p>
          <a:p>
            <a:r>
              <a:rPr lang="en-US" dirty="0"/>
              <a:t>Especially useful for a tourist travelling to another country where different languages are spoken.</a:t>
            </a:r>
          </a:p>
          <a:p>
            <a:r>
              <a:rPr lang="en-US" dirty="0"/>
              <a:t>Implementing a Login/Register page; and a google </a:t>
            </a:r>
            <a:r>
              <a:rPr lang="en-US" dirty="0" err="1"/>
              <a:t>oAth</a:t>
            </a:r>
            <a:r>
              <a:rPr lang="en-US" dirty="0"/>
              <a:t> as an option.</a:t>
            </a:r>
          </a:p>
          <a:p>
            <a:r>
              <a:rPr lang="en-US" dirty="0"/>
              <a:t>Integrating Google Maps and Translate </a:t>
            </a:r>
            <a:r>
              <a:rPr lang="en-US" dirty="0" err="1"/>
              <a:t>api’s</a:t>
            </a:r>
            <a:r>
              <a:rPr lang="en-US" dirty="0"/>
              <a:t> to the application.</a:t>
            </a:r>
          </a:p>
          <a:p>
            <a:r>
              <a:rPr lang="en-US" dirty="0"/>
              <a:t>Will integrate a weather </a:t>
            </a:r>
            <a:r>
              <a:rPr lang="en-US" dirty="0" err="1"/>
              <a:t>api</a:t>
            </a:r>
            <a:r>
              <a:rPr lang="en-US" dirty="0"/>
              <a:t> also.</a:t>
            </a:r>
          </a:p>
          <a:p>
            <a:r>
              <a:rPr lang="en-US" dirty="0"/>
              <a:t>Will include a First Aid instruction manual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332356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75F0-90BD-45EE-9A4E-B1B7F1B0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C6C87-305A-4E50-AB46-853C1E39F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23" y="1899516"/>
            <a:ext cx="8070826" cy="4351338"/>
          </a:xfrm>
        </p:spPr>
      </p:pic>
    </p:spTree>
    <p:extLst>
      <p:ext uri="{BB962C8B-B14F-4D97-AF65-F5344CB8AC3E}">
        <p14:creationId xmlns:p14="http://schemas.microsoft.com/office/powerpoint/2010/main" val="148629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493E-020F-4F9F-966B-31994FAB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34F6AB-B333-49A9-8921-C313E9139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80" y="1862571"/>
            <a:ext cx="8371311" cy="4351338"/>
          </a:xfrm>
        </p:spPr>
      </p:pic>
    </p:spTree>
    <p:extLst>
      <p:ext uri="{BB962C8B-B14F-4D97-AF65-F5344CB8AC3E}">
        <p14:creationId xmlns:p14="http://schemas.microsoft.com/office/powerpoint/2010/main" val="122441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BEE0-2DB6-4BD8-A178-D87B847F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AFC2B-6C96-49FD-BEDC-493AFE351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Google OCR </a:t>
            </a:r>
          </a:p>
          <a:p>
            <a:r>
              <a:rPr lang="en-US" dirty="0"/>
              <a:t>Implemented 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1382985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8B64-9CC2-4E6F-BCB4-431DC8D6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9841-431D-4962-BA07-8B198E782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Media Analysis</a:t>
            </a:r>
          </a:p>
          <a:p>
            <a:r>
              <a:rPr lang="en-US" dirty="0"/>
              <a:t>Integrating Augmented Reality with Ionic </a:t>
            </a:r>
          </a:p>
        </p:txBody>
      </p:sp>
    </p:spTree>
    <p:extLst>
      <p:ext uri="{BB962C8B-B14F-4D97-AF65-F5344CB8AC3E}">
        <p14:creationId xmlns:p14="http://schemas.microsoft.com/office/powerpoint/2010/main" val="2317074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615C-005B-4A4C-A042-ABDE775A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Sprint3 </a:t>
            </a:r>
            <a:r>
              <a:rPr lang="en-US" dirty="0" err="1"/>
              <a:t>Burndownchart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114E1-1CA3-4992-896A-D36125D6D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6750003" cy="5171056"/>
          </a:xfrm>
        </p:spPr>
      </p:pic>
    </p:spTree>
    <p:extLst>
      <p:ext uri="{BB962C8B-B14F-4D97-AF65-F5344CB8AC3E}">
        <p14:creationId xmlns:p14="http://schemas.microsoft.com/office/powerpoint/2010/main" val="345717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73704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Included a Register/Login page where the user can register their username and password.</a:t>
            </a:r>
          </a:p>
          <a:p>
            <a:r>
              <a:rPr lang="en-US" dirty="0"/>
              <a:t>Implemented a Google </a:t>
            </a:r>
            <a:r>
              <a:rPr lang="en-US" dirty="0" err="1"/>
              <a:t>oAuth</a:t>
            </a:r>
            <a:r>
              <a:rPr lang="en-US" dirty="0"/>
              <a:t> 2.0 login as an option also.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3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after logging in is directed to this page.</a:t>
            </a:r>
          </a:p>
          <a:p>
            <a:r>
              <a:rPr lang="en-US" dirty="0"/>
              <a:t>All the activity is centered in this page.</a:t>
            </a:r>
          </a:p>
          <a:p>
            <a:r>
              <a:rPr lang="en-US" dirty="0"/>
              <a:t>Implemented a text to text language translator using Watson .</a:t>
            </a:r>
          </a:p>
          <a:p>
            <a:r>
              <a:rPr lang="en-US" dirty="0"/>
              <a:t>User has to select the from and to languages from a dropdown.</a:t>
            </a:r>
          </a:p>
          <a:p>
            <a:r>
              <a:rPr lang="en-US" dirty="0"/>
              <a:t>User will enter the text to be translated and click on a translate button.</a:t>
            </a:r>
          </a:p>
          <a:p>
            <a:r>
              <a:rPr lang="en-US" dirty="0"/>
              <a:t>The application will translate the text and display the translated text.</a:t>
            </a:r>
          </a:p>
          <a:p>
            <a:r>
              <a:rPr lang="en-US" dirty="0"/>
              <a:t>User will also have the option to logout once used.</a:t>
            </a:r>
          </a:p>
        </p:txBody>
      </p:sp>
    </p:spTree>
    <p:extLst>
      <p:ext uri="{BB962C8B-B14F-4D97-AF65-F5344CB8AC3E}">
        <p14:creationId xmlns:p14="http://schemas.microsoft.com/office/powerpoint/2010/main" val="296274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increment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implement a auto location detect so that the From Language will automatically be detected; although the user will still have an option to select.</a:t>
            </a:r>
          </a:p>
          <a:p>
            <a:r>
              <a:rPr lang="en-US" dirty="0"/>
              <a:t>Will implement a weather </a:t>
            </a:r>
            <a:r>
              <a:rPr lang="en-US" dirty="0" err="1"/>
              <a:t>api</a:t>
            </a:r>
            <a:r>
              <a:rPr lang="en-US" dirty="0"/>
              <a:t>, based on the user’s location.</a:t>
            </a:r>
          </a:p>
        </p:txBody>
      </p:sp>
    </p:spTree>
    <p:extLst>
      <p:ext uri="{BB962C8B-B14F-4D97-AF65-F5344CB8AC3E}">
        <p14:creationId xmlns:p14="http://schemas.microsoft.com/office/powerpoint/2010/main" val="108046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Images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Register Screen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0" y="2427316"/>
            <a:ext cx="4501469" cy="2661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7316"/>
            <a:ext cx="4932860" cy="266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0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Images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oAuth</a:t>
            </a:r>
            <a:r>
              <a:rPr lang="en-US" dirty="0"/>
              <a:t> 2.0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Main Page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3" y="2468880"/>
            <a:ext cx="4891293" cy="2649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37" y="2468880"/>
            <a:ext cx="4637416" cy="26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3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 2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6" y="1396658"/>
            <a:ext cx="2209914" cy="4057859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4" y="1396658"/>
            <a:ext cx="2447627" cy="405786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27" y="1396657"/>
            <a:ext cx="2331971" cy="40578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8858" y="5603395"/>
            <a:ext cx="232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Screen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4260" y="5694833"/>
            <a:ext cx="143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9908" y="5603395"/>
            <a:ext cx="197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 Translate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786" y="1396656"/>
            <a:ext cx="1851227" cy="40578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47318" y="5603395"/>
            <a:ext cx="127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OCR Screen</a:t>
            </a:r>
          </a:p>
        </p:txBody>
      </p:sp>
    </p:spTree>
    <p:extLst>
      <p:ext uri="{BB962C8B-B14F-4D97-AF65-F5344CB8AC3E}">
        <p14:creationId xmlns:p14="http://schemas.microsoft.com/office/powerpoint/2010/main" val="131519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Add/Select Images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1401676"/>
            <a:ext cx="2447627" cy="41346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19" y="1401676"/>
            <a:ext cx="2447627" cy="41346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8" y="1426153"/>
            <a:ext cx="2709440" cy="4110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43" y="1401676"/>
            <a:ext cx="2476143" cy="4134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7156" y="5785658"/>
            <a:ext cx="138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photo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5170" y="5785658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a photo from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70681" y="5785658"/>
            <a:ext cx="155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OCR Detection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89184" y="5785658"/>
            <a:ext cx="218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uploaded alert</a:t>
            </a:r>
          </a:p>
        </p:txBody>
      </p:sp>
    </p:spTree>
    <p:extLst>
      <p:ext uri="{BB962C8B-B14F-4D97-AF65-F5344CB8AC3E}">
        <p14:creationId xmlns:p14="http://schemas.microsoft.com/office/powerpoint/2010/main" val="1187149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356</Words>
  <Application>Microsoft Office PowerPoint</Application>
  <PresentationFormat>Widescreen</PresentationFormat>
  <Paragraphs>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Augmented Reality:  Travel and Tourism</vt:lpstr>
      <vt:lpstr>Introduction</vt:lpstr>
      <vt:lpstr>Increment 1</vt:lpstr>
      <vt:lpstr>Main Page</vt:lpstr>
      <vt:lpstr>Future increment</vt:lpstr>
      <vt:lpstr>Related Images</vt:lpstr>
      <vt:lpstr>Related Images</vt:lpstr>
      <vt:lpstr>Increment 2</vt:lpstr>
      <vt:lpstr>Add/Select Images</vt:lpstr>
      <vt:lpstr>Face Recognition</vt:lpstr>
      <vt:lpstr>Location and Maps</vt:lpstr>
      <vt:lpstr>Visual Recognition</vt:lpstr>
      <vt:lpstr>Translation</vt:lpstr>
      <vt:lpstr>Ionic OCR Detection</vt:lpstr>
      <vt:lpstr>Sprint 2 Burndown Chart</vt:lpstr>
      <vt:lpstr>Progress</vt:lpstr>
      <vt:lpstr>Future Implementations</vt:lpstr>
      <vt:lpstr>Increment 3   (Google OCR)</vt:lpstr>
      <vt:lpstr>Augmented Reality</vt:lpstr>
      <vt:lpstr>PowerPoint Presentation</vt:lpstr>
      <vt:lpstr>PowerPoint Presentation</vt:lpstr>
      <vt:lpstr>Progress</vt:lpstr>
      <vt:lpstr>Feature Implementations</vt:lpstr>
      <vt:lpstr>Sprint3 Burndownchart</vt:lpstr>
      <vt:lpstr>Thank You!!!</vt:lpstr>
    </vt:vector>
  </TitlesOfParts>
  <Company>UMKC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Reality:  Travel and Tourism</dc:title>
  <dc:creator>as9f3</dc:creator>
  <cp:lastModifiedBy>sharathk91@gmail.com</cp:lastModifiedBy>
  <cp:revision>61</cp:revision>
  <dcterms:created xsi:type="dcterms:W3CDTF">2018-03-21T13:16:01Z</dcterms:created>
  <dcterms:modified xsi:type="dcterms:W3CDTF">2018-04-27T03:26:14Z</dcterms:modified>
</cp:coreProperties>
</file>